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</p:sldIdLst>
  <p:sldSz cx="9144000" cy="5143500" type="screen16x9"/>
  <p:notesSz cx="6808788" cy="9929813"/>
  <p:embeddedFontLst>
    <p:embeddedFont>
      <p:font typeface="Georgia" pitchFamily="18" charset="0"/>
      <p:regular r:id="rId17"/>
      <p:bold r:id="rId18"/>
      <p:italic r:id="rId19"/>
      <p:boldItalic r:id="rId20"/>
    </p:embeddedFont>
    <p:embeddedFont>
      <p:font typeface="Nunito" charset="-52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294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4757E-EC6C-4970-944F-F064878E6B7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50475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31599"/>
            <a:ext cx="2950475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36204-32C0-42AB-8DDB-74DF48B7B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2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39831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7c17755f6baa4d4f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7c17755f6baa4d4f_47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7c17755f6baa4d4f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7c17755f6baa4d4f_52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c17755f6baa4d4f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7c17755f6baa4d4f_59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c17755f6baa4d4f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7c17755f6baa4d4f_64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88a37461aeda2f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88a37461aeda2f2_0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bd33ca0964ce0e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bd33ca0964ce0e_119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c17755f6baa4d4f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c17755f6baa4d4f_10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c17755f6baa4d4f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7c17755f6baa4d4f_20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c17755f6baa4d4f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7c17755f6baa4d4f_29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c17755f6baa4d4f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c17755f6baa4d4f_33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c17755f6baa4d4f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c17755f6baa4d4f_37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7c17755f6baa4d4f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7c17755f6baa4d4f_41:notes"/>
          <p:cNvSpPr txBox="1">
            <a:spLocks noGrp="1"/>
          </p:cNvSpPr>
          <p:nvPr>
            <p:ph type="body" idx="1"/>
          </p:nvPr>
        </p:nvSpPr>
        <p:spPr>
          <a:xfrm>
            <a:off x="680879" y="4716661"/>
            <a:ext cx="544703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50" b="1"/>
              <a:t>"Исследование светового режима школьных кабинетов и влияние естественной освещённости на здоровье человека"</a:t>
            </a:r>
            <a:endParaRPr sz="3250" b="1"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3571238" y="423206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/>
              <a:t>Работу выполнила: Мифтахова Адиля </a:t>
            </a:r>
            <a:endParaRPr sz="9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/>
              <a:t>11 а</a:t>
            </a:r>
            <a:endParaRPr sz="7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/>
              <a:t>Руководитель: Здобнова Галина Николаевна</a:t>
            </a:r>
            <a:endParaRPr sz="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/>
              <a:t>Общие рекомендации </a:t>
            </a:r>
            <a:r>
              <a:rPr lang="ru" dirty="0"/>
              <a:t>по улучшению освещенности в кабинетах школы</a:t>
            </a:r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1.Больше использовать для сохранения зрения естественное освещение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Применение </a:t>
            </a: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светильниках ламп надлежащей мощности или общее увеличение числа светильников и мощности ламп (если мощность мала).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Замена ламп одного спектрального состава на другой.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</a:t>
            </a: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Замена ламп « не после перегорания», а при значительном снижении светового потока.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</a:t>
            </a: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Регулярная чистка светильников.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</a:t>
            </a: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Улучшение распределения яркостей путем окраски окружающих поверхностей (стен, парт) в светлые тона.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</a:t>
            </a: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Оборудование доски местным освещением.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>
            <a:spLocks noGrp="1"/>
          </p:cNvSpPr>
          <p:nvPr>
            <p:ph type="title"/>
          </p:nvPr>
        </p:nvSpPr>
        <p:spPr>
          <a:xfrm>
            <a:off x="2133222" y="330871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Анкетирование </a:t>
            </a:r>
            <a:endParaRPr dirty="0"/>
          </a:p>
        </p:txBody>
      </p:sp>
      <p:sp>
        <p:nvSpPr>
          <p:cNvPr id="198" name="Google Shape;198;p25"/>
          <p:cNvSpPr txBox="1">
            <a:spLocks noGrp="1"/>
          </p:cNvSpPr>
          <p:nvPr>
            <p:ph type="body" idx="1"/>
          </p:nvPr>
        </p:nvSpPr>
        <p:spPr>
          <a:xfrm>
            <a:off x="807032" y="965017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провела анкетирование в своей школе среди 8-11 классов. Задала несколько вопросов, касающихся зрения. Итоги анкетирования я выразила в диаграмме.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99" name="Google Shape;19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072" y="1862013"/>
            <a:ext cx="3803143" cy="24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332802" y="2022371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В опросе участвовало  36 учащихся. Из них: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21 человек ответили, что имеют хорошее зрение 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15 ответили, что имеют проблемы со зрением 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Из них 14 носят очки(линзы)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9 человек ответили, что следят за чистотой своих очков 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11 человек ответили, что хотели бы улучшить зрение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 txBox="1">
            <a:spLocks noGrp="1"/>
          </p:cNvSpPr>
          <p:nvPr>
            <p:ph type="title"/>
          </p:nvPr>
        </p:nvSpPr>
        <p:spPr>
          <a:xfrm>
            <a:off x="819150" y="-3343300"/>
            <a:ext cx="7505700" cy="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1"/>
          </p:nvPr>
        </p:nvSpPr>
        <p:spPr>
          <a:xfrm>
            <a:off x="831261" y="1600707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5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Подводя </a:t>
            </a:r>
            <a:r>
              <a:rPr lang="ru" sz="165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итог своего анкетирования, хочу сказать, что не все ученики имеют хорошее зрение, что создает дискомфорт для них на уроках</a:t>
            </a:r>
            <a:endParaRPr sz="1650" b="1" i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5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Лично в моем классе некоторые ребята стесняются носить очки, особенно девчонки. В моем классе 15 человек, из них 5 девочек носят линзы и 2 ребят  ходят в очках.</a:t>
            </a:r>
            <a:endParaRPr sz="1650" b="1" i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 txBox="1">
            <a:spLocks noGrp="1"/>
          </p:cNvSpPr>
          <p:nvPr>
            <p:ph type="title"/>
          </p:nvPr>
        </p:nvSpPr>
        <p:spPr>
          <a:xfrm>
            <a:off x="885762" y="391428"/>
            <a:ext cx="7505700" cy="6198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/>
              <a:t>Заключение </a:t>
            </a:r>
            <a:endParaRPr b="1" dirty="0"/>
          </a:p>
        </p:txBody>
      </p:sp>
      <p:sp>
        <p:nvSpPr>
          <p:cNvPr id="211" name="Google Shape;211;p27"/>
          <p:cNvSpPr txBox="1">
            <a:spLocks noGrp="1"/>
          </p:cNvSpPr>
          <p:nvPr>
            <p:ph type="body" idx="1"/>
          </p:nvPr>
        </p:nvSpPr>
        <p:spPr>
          <a:xfrm>
            <a:off x="837317" y="1003579"/>
            <a:ext cx="7505700" cy="28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В </a:t>
            </a:r>
            <a:r>
              <a:rPr lang="ru" sz="14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заключение своего проекта,хочу подвести итоги</a:t>
            </a:r>
            <a:r>
              <a:rPr lang="ru" sz="145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В </a:t>
            </a:r>
            <a:r>
              <a:rPr lang="ru" sz="14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целом в нашей школе созданы все условия комфорта для зрения учащихся. В каждом кабинете моей школы на случай солнечных дней есть жалюзи. В кабинете биологии даже зеленого цвета. Стены моей школы покрашены в салатовый. Зеленый цвет полезен для зрения. На уроках учителя проводят нам зарядки для зрения. Проведя </a:t>
            </a:r>
            <a:r>
              <a:rPr lang="ru" sz="145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анкетирования среди старшеклассников, </a:t>
            </a:r>
            <a:r>
              <a:rPr lang="ru" sz="14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выяснила, что не все учащиеся имеют хорошее зрение, но </a:t>
            </a:r>
            <a:r>
              <a:rPr lang="ru" sz="145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многие дети</a:t>
            </a:r>
            <a:r>
              <a:rPr lang="ru" sz="14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которые имеют проблемы со зрением носят либо очки, либо линзы. </a:t>
            </a:r>
            <a:r>
              <a:rPr lang="ru" sz="145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Стараются сидеть не далее </a:t>
            </a:r>
            <a:r>
              <a:rPr lang="ru" sz="145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второй парты.</a:t>
            </a:r>
            <a:endParaRPr sz="145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5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5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Введение </a:t>
            </a:r>
            <a:endParaRPr dirty="0"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  Типичной </a:t>
            </a:r>
            <a:r>
              <a:rPr lang="ru" sz="21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проблемой школьного периода является проблема со зрением. Мне кажется, что ученикам школы будет интересно </a:t>
            </a:r>
            <a:r>
              <a:rPr lang="ru" sz="21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узнать,  </a:t>
            </a:r>
            <a:r>
              <a:rPr lang="ru" sz="21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в «здоровых» ли условиях они учатся.</a:t>
            </a:r>
            <a:endParaRPr sz="210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10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/>
              <a:t>Цели и задачи моей работы </a:t>
            </a:r>
            <a:endParaRPr sz="3200"/>
          </a:p>
        </p:txBody>
      </p:sp>
      <p:sp>
        <p:nvSpPr>
          <p:cNvPr id="141" name="Google Shape;141;p15"/>
          <p:cNvSpPr txBox="1">
            <a:spLocks noGrp="1"/>
          </p:cNvSpPr>
          <p:nvPr>
            <p:ph type="body" idx="1"/>
          </p:nvPr>
        </p:nvSpPr>
        <p:spPr>
          <a:xfrm>
            <a:off x="448838" y="1558518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/>
              <a:t>Цель: </a:t>
            </a:r>
            <a:r>
              <a:rPr lang="ru" sz="16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выяснение влияния освещенности школьных кабинетов на здоровье учащихся.</a:t>
            </a:r>
            <a:endParaRPr sz="160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ru" sz="1600" dirty="0" smtClean="0"/>
              <a:t>Задачи: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" sz="16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1. </a:t>
            </a:r>
            <a:r>
              <a:rPr lang="ru-RU" sz="14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Исследование </a:t>
            </a:r>
            <a:r>
              <a:rPr lang="ru-RU" sz="14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освещенности в школьных кабинетах: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2. Анализ соответствия освещенности </a:t>
            </a:r>
            <a:r>
              <a:rPr lang="ru" sz="14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в </a:t>
            </a:r>
            <a:r>
              <a:rPr lang="ru" sz="14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кабинетах физики, биологии, химии требованиям СанПина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3. Исследование </a:t>
            </a:r>
            <a:r>
              <a:rPr lang="ru" sz="14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состояния зрения у учеников нашей </a:t>
            </a:r>
            <a:r>
              <a:rPr lang="ru" sz="14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школы</a:t>
            </a:r>
            <a:endParaRPr sz="140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1000"/>
              </a:spcBef>
              <a:spcAft>
                <a:spcPts val="1200"/>
              </a:spcAft>
              <a:buNone/>
            </a:pPr>
            <a:endParaRPr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body" idx="1"/>
          </p:nvPr>
        </p:nvSpPr>
        <p:spPr>
          <a:xfrm>
            <a:off x="825206" y="72835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800" dirty="0" smtClean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Освещение </a:t>
            </a:r>
            <a:r>
              <a:rPr lang="ru" sz="18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имеет важное гигиеническое значение. Хорошее освещение создает благоприятные условия для жизни и деятельности человека. Недостаточное освещение снижает работоспособность и производительность труда, утомляет глаза, способствует развитию близорукости.Учебные помещения должны иметь естественное освещение.</a:t>
            </a: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855484" y="439873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Исследование освещенности в школьных кабинетах </a:t>
            </a:r>
            <a:endParaRPr dirty="0"/>
          </a:p>
        </p:txBody>
      </p:sp>
      <p:sp>
        <p:nvSpPr>
          <p:cNvPr id="159" name="Google Shape;159;p18"/>
          <p:cNvSpPr txBox="1">
            <a:spLocks noGrp="1"/>
          </p:cNvSpPr>
          <p:nvPr>
            <p:ph type="body" idx="1"/>
          </p:nvPr>
        </p:nvSpPr>
        <p:spPr>
          <a:xfrm>
            <a:off x="819149" y="1239828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900" dirty="0"/>
              <a:t>Я провела исследование в своей школе. Проверяла освещенность с помощью </a:t>
            </a:r>
            <a:r>
              <a:rPr lang="ru" sz="1900" b="1" dirty="0">
                <a:solidFill>
                  <a:srgbClr val="C00000"/>
                </a:solidFill>
              </a:rPr>
              <a:t>цифровой лаборатории </a:t>
            </a:r>
            <a:r>
              <a:rPr lang="ru" sz="1900" b="1" dirty="0" smtClean="0">
                <a:solidFill>
                  <a:srgbClr val="C00000"/>
                </a:solidFill>
              </a:rPr>
              <a:t>центра «Точка </a:t>
            </a:r>
            <a:r>
              <a:rPr lang="ru" sz="1900" b="1" dirty="0">
                <a:solidFill>
                  <a:srgbClr val="C00000"/>
                </a:solidFill>
              </a:rPr>
              <a:t>роста». </a:t>
            </a:r>
            <a:r>
              <a:rPr lang="ru" sz="1900" dirty="0"/>
              <a:t>Освещенность проверяла в </a:t>
            </a:r>
            <a:r>
              <a:rPr lang="ru" sz="1900" dirty="0" smtClean="0"/>
              <a:t>  кабинетах  химии(кабинет </a:t>
            </a:r>
            <a:r>
              <a:rPr lang="ru" sz="1900" dirty="0"/>
              <a:t>№30), биологии(кабинет №26),физики(кабинет №27).</a:t>
            </a:r>
            <a:endParaRPr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43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43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43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 txBox="1">
            <a:spLocks noGrp="1"/>
          </p:cNvSpPr>
          <p:nvPr>
            <p:ph type="title"/>
          </p:nvPr>
        </p:nvSpPr>
        <p:spPr>
          <a:xfrm rot="10800000" flipH="1">
            <a:off x="819150" y="-2055275"/>
            <a:ext cx="7505700" cy="6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body" idx="1"/>
          </p:nvPr>
        </p:nvSpPr>
        <p:spPr>
          <a:xfrm>
            <a:off x="580611" y="466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Вывод: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Освещенность </a:t>
            </a:r>
            <a:r>
              <a:rPr lang="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везде </a:t>
            </a: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соответствует требованиям СанПин.  Отклонения составляют от 200 до 400 лк</a:t>
            </a:r>
            <a:r>
              <a:rPr lang="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Особенно это </a:t>
            </a: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наблюдается при искусственном </a:t>
            </a: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освещении и в кабинете физики.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В</a:t>
            </a: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кабинетах необходимо больше использовать естественное освещение. Использовать жалюзи при 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очень солнечной 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погоде и  правильно их регулировать  </a:t>
            </a:r>
            <a:endParaRPr sz="18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559</Words>
  <Application>Microsoft Office PowerPoint</Application>
  <PresentationFormat>Экран (16:9)</PresentationFormat>
  <Paragraphs>39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Georgia</vt:lpstr>
      <vt:lpstr>Times New Roman</vt:lpstr>
      <vt:lpstr>Nunito</vt:lpstr>
      <vt:lpstr>Calibri</vt:lpstr>
      <vt:lpstr>Shift</vt:lpstr>
      <vt:lpstr>"Исследование светового режима школьных кабинетов и влияние естественной освещённости на здоровье человека"</vt:lpstr>
      <vt:lpstr>Введение </vt:lpstr>
      <vt:lpstr>Цели и задачи моей работы </vt:lpstr>
      <vt:lpstr>Презентация PowerPoint</vt:lpstr>
      <vt:lpstr>Исследование освещенности в школьных кабинетах 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рекомендации по улучшению освещенности в кабинетах школы</vt:lpstr>
      <vt:lpstr>Анкетирование </vt:lpstr>
      <vt:lpstr>Презентация PowerPoint</vt:lpstr>
      <vt:lpstr>Заключение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"Исследование светового режима школьных кабинетов и влияние естественной освещённости на здоровье человека"</dc:title>
  <cp:lastModifiedBy>ZAM01</cp:lastModifiedBy>
  <cp:revision>5</cp:revision>
  <cp:lastPrinted>2023-05-11T07:32:40Z</cp:lastPrinted>
  <dcterms:modified xsi:type="dcterms:W3CDTF">2023-05-11T07:39:42Z</dcterms:modified>
</cp:coreProperties>
</file>